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1" y="-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54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9499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302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09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1237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221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8739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6832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13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403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581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FFB48-8EFB-405D-BBB2-D2A672A9E05C}" type="datetimeFigureOut">
              <a:rPr lang="ko-KR" altLang="en-US" smtClean="0"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F029E-CD9B-409B-A0C9-C55F7052D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200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6327339" cy="473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33265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서울과기대</a:t>
            </a:r>
            <a:r>
              <a:rPr lang="ko-KR" altLang="en-US" dirty="0" smtClean="0"/>
              <a:t> 학생부종합전형 길라잡이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4301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4600575" cy="214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378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585" y="332656"/>
            <a:ext cx="4752528" cy="601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797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92696"/>
            <a:ext cx="4021485" cy="551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775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</Words>
  <Application>Microsoft Office PowerPoint</Application>
  <PresentationFormat>화면 슬라이드 쇼(4:3)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SAMSUNG</dc:creator>
  <cp:lastModifiedBy>SAMSUNG</cp:lastModifiedBy>
  <cp:revision>1</cp:revision>
  <dcterms:created xsi:type="dcterms:W3CDTF">2016-11-15T16:16:58Z</dcterms:created>
  <dcterms:modified xsi:type="dcterms:W3CDTF">2016-11-15T16:21:49Z</dcterms:modified>
</cp:coreProperties>
</file>